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7924800" cy="1470025"/>
          </a:xfrm>
        </p:spPr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бюджетное общеобразовательное учреждение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Бурметьевская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Нурлатского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Татарстан" /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бюджет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учреждениесе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“Татарстан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Нурлат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районы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Киекле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урта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гомуми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мәктәбе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”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81000" y="1988377"/>
            <a:ext cx="8001000" cy="4341857"/>
          </a:xfrm>
        </p:spPr>
        <p:txBody>
          <a:bodyPr/>
          <a:lstStyle/>
          <a:p>
            <a:pPr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Авылымның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Школа /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мәктәп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күләмендә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03.2021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4. 23</a:t>
            </a:r>
          </a:p>
          <a:p>
            <a:pPr algn="l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Мәктәбебездә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авылыбызның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бәйле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музеебыз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эшләп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килә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Авылыбызның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милли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киемнәре,йолалары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гореф-гадәтләре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таныштыру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максатыннан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кечкенә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сыйныф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укучыларына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мәктәбебез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музеенда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Авылымның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бай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тарихы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дигән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темага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дәрес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үткәрелде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 нашей школе работает музей, посвященный  истории  родного села.</a:t>
            </a:r>
          </a:p>
          <a:p>
            <a:pPr algn="l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целью ознакомления учащихся историей культуры, традициями и обычаями наших односельчан, в школьном музее был проведен урок на тему: “Богатая история нашего села”,  с обучающимися начальных классов.</a:t>
            </a:r>
          </a:p>
          <a:p>
            <a:pPr algn="l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724400"/>
            <a:ext cx="1774793" cy="191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699419"/>
            <a:ext cx="1984337" cy="1928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94836"/>
            <a:ext cx="2057400" cy="2063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591" y="570891"/>
            <a:ext cx="20669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795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102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   Муниципальное бюджетное общеобразовательное учреждение «Бурметьевская средняя общеобразовательная школа Нурлатского муниципального района Республики Татарстан" / Муниципаль бюджет гомуми белем учреждениесе “Татарстан Республикасы Нурлат муниципаль районы Киекле урта гомуми белем мәктәбе 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«Авылымның тарихы»</dc:title>
  <dc:creator>Comp</dc:creator>
  <cp:lastModifiedBy>Лилия</cp:lastModifiedBy>
  <cp:revision>6</cp:revision>
  <dcterms:created xsi:type="dcterms:W3CDTF">2021-03-17T17:40:00Z</dcterms:created>
  <dcterms:modified xsi:type="dcterms:W3CDTF">2021-03-24T20:09:14Z</dcterms:modified>
</cp:coreProperties>
</file>